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verage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Averag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ed35189b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ed35189b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f076289e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f076289e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ea0246f1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ea0246f1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ea0246f11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ea0246f11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c79d7a42_2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c79d7a42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f076289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f076289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de63be1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ade63be1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de63be12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de63be1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ea0246f1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ea0246f1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ed35189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ed35189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ed35189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ed35189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ed35189b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ed35189b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ed35189b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ed35189b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ed35189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ed35189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kya0ocXa6s0" TargetMode="External"/><Relationship Id="rId4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Estimacija poze životinja koristeći konvolucijske neuronske mreže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Tomislav Žiger, Klara Krmpotić, Lovro Srebačić, Sven Skender, Danijel Barišić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Odnos skupa za validaciju 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r"/>
              <a:t>skupa </a:t>
            </a:r>
            <a:r>
              <a:rPr i="1" lang="hr"/>
              <a:t>predict</a:t>
            </a:r>
            <a:r>
              <a:rPr lang="hr"/>
              <a:t> našeg modela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675" y="1152474"/>
            <a:ext cx="4768301" cy="317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52060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Diskusija rezultata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Kunal Dawna: Animal Pose Estimation: Fine-tunning YOLOv8 Pose Models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400" y="1758988"/>
            <a:ext cx="6016350" cy="31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00" y="988813"/>
            <a:ext cx="5858825" cy="37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 title="NEUMRE projekt  - Estimacija poze životinja koristeći konvolucijske neuronske mrež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9144000" cy="51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Hvala na pažnji!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Uvod i motivacija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hr" sz="2100">
                <a:latin typeface="Times New Roman"/>
                <a:ea typeface="Times New Roman"/>
                <a:cs typeface="Times New Roman"/>
                <a:sym typeface="Times New Roman"/>
              </a:rPr>
              <a:t>Estimacija poza je problem računalnog vida koji na slici identificira lokaciju ključnih točaka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hr" sz="2100">
                <a:latin typeface="Times New Roman"/>
                <a:ea typeface="Times New Roman"/>
                <a:cs typeface="Times New Roman"/>
                <a:sym typeface="Times New Roman"/>
              </a:rPr>
              <a:t>Veterinarske svrhe za procjenu zdravlja i dobrobiti životinja, otkrivanje anomalija i ranih prevencija određenih bolesti ili ozljeda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hr" sz="2100">
                <a:latin typeface="Times New Roman"/>
                <a:ea typeface="Times New Roman"/>
                <a:cs typeface="Times New Roman"/>
                <a:sym typeface="Times New Roman"/>
              </a:rPr>
              <a:t>Primjena u treniranju životinja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Postojeća rješenja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DeepLabCut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 sz="1400"/>
              <a:t>praćenje više poza odjednom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jednostavan GUI za označavanje dijelova tijela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napisan u Python-u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SLEAP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praćenje više poza odjednom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napisan u </a:t>
            </a:r>
            <a:r>
              <a:rPr lang="hr"/>
              <a:t>Python-u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DeepPoseKit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praćenje individualnih poza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temeljen na Keras-u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projekta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YOLOv8n-pose model od Ultralytics-a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Skup od 10 000 slika 54 vrsta životinja raznih dimenzija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Podjela slika: 70% za treniranje, 10% za validaciju i 20% za testiranje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Treniranje kroz 300 epoha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8" y="2571750"/>
            <a:ext cx="7610825" cy="24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81" y="1050125"/>
            <a:ext cx="7069629" cy="36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37" y="1087462"/>
            <a:ext cx="5516325" cy="354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Visoki gubitak kod prepoznavanja poze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loše označen skup podataka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025" y="1844138"/>
            <a:ext cx="2972325" cy="20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Metrike prepoznavanja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r"/>
              <a:t>životinje na slici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26" y="1085100"/>
            <a:ext cx="3026749" cy="201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375" y="1085100"/>
            <a:ext cx="3026749" cy="201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625" y="3102425"/>
            <a:ext cx="3026749" cy="201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5376" y="3102425"/>
            <a:ext cx="3026739" cy="201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Opis rezultata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Metrike prepoznavanja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r"/>
              <a:t>poze životinja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625" y="1152475"/>
            <a:ext cx="2932301" cy="19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925" y="1152475"/>
            <a:ext cx="2932301" cy="19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625" y="3106850"/>
            <a:ext cx="2932301" cy="195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0925" y="3106862"/>
            <a:ext cx="2932301" cy="195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